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4" r:id="rId3"/>
    <p:sldId id="265" r:id="rId4"/>
    <p:sldId id="257" r:id="rId5"/>
    <p:sldId id="259" r:id="rId6"/>
    <p:sldId id="263" r:id="rId7"/>
    <p:sldId id="272" r:id="rId8"/>
    <p:sldId id="262" r:id="rId9"/>
    <p:sldId id="266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2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0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19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43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65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5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2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98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12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5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79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18455-4E4F-4F15-8FCE-531C1A237AEF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AFE8-A4CF-4C2E-9D92-31FDC6669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6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4Og3E97LP-OMJPYZ_ndk4E0JW9Mx4T0jgFYAYEXsn_Y/mobilepresent?fbclid=IwAR2egbEsgt_sdI0GlNtcUSuTWrMuLRF4FNsvenLKgmAAErvSDb4fS_M190M&amp;slide=id.p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document/d/1w_mOIqBP2RmLaqLvp5xogO_4j4wkNE3GlwdbfZYHtoE/mobilebasic?fbclid=IwAR1QDAuEuKNvxsooYIGWnHUyZlMXLiiLaSwTXd_0nFGwY1Vdc4LzyGZOkv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://www.google.com/url?q=https://classroom.google.com/&amp;amp;sa=D&amp;amp;ust=1604168110324000&amp;amp;usg=AOvVaw0MQHmXvbQMZ7zosAqj4pnb&amp;sa=D&amp;ust=1604168110359000&amp;usg=AOvVaw1x3jLIvm2rp_CbyVjT7C3a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3791711"/>
            <a:ext cx="6717792" cy="2438915"/>
          </a:xfrm>
        </p:spPr>
        <p:txBody>
          <a:bodyPr>
            <a:normAutofit fontScale="90000"/>
          </a:bodyPr>
          <a:lstStyle/>
          <a:p>
            <a:pPr algn="l"/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br>
              <a:rPr lang="ru-RU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ru-RU" sz="4000" b="1" dirty="0">
              <a:solidFill>
                <a:srgbClr val="CC0099"/>
              </a:solidFill>
              <a:latin typeface="Times New Roman" pitchFamily="18" charset="0"/>
              <a:ea typeface="Segoe UI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153421"/>
            <a:ext cx="6283516" cy="2176528"/>
          </a:xfrm>
        </p:spPr>
        <p:txBody>
          <a:bodyPr>
            <a:noAutofit/>
          </a:bodyPr>
          <a:lstStyle/>
          <a:p>
            <a:r>
              <a:rPr lang="ru-RU" sz="3200" b="1" dirty="0"/>
              <a:t> </a:t>
            </a:r>
            <a:endParaRPr lang="ru-RU" sz="3200" dirty="0"/>
          </a:p>
          <a:p>
            <a:r>
              <a:rPr lang="ru-RU" sz="2000" b="1" dirty="0"/>
              <a:t>Задание 1.5. </a:t>
            </a:r>
            <a:r>
              <a:rPr lang="ru-RU" sz="2000" b="1" i="1" dirty="0"/>
              <a:t>Проектирование и разработка фрагмента электронного образовательного ресурса в среде дистанционного обучения для проведения </a:t>
            </a:r>
            <a:r>
              <a:rPr lang="ru-RU" sz="2000" b="1" i="1" dirty="0" smtClean="0"/>
              <a:t>занятия</a:t>
            </a:r>
            <a:endParaRPr lang="ru-RU" sz="3600" dirty="0"/>
          </a:p>
          <a:p>
            <a:r>
              <a:rPr lang="ru-RU" sz="1800" dirty="0"/>
              <a:t>Примечание: Фрагмент электронного образовательного ресурса</a:t>
            </a:r>
          </a:p>
          <a:p>
            <a:r>
              <a:rPr lang="ru-RU" sz="3600" dirty="0"/>
              <a:t> </a:t>
            </a:r>
          </a:p>
          <a:p>
            <a:r>
              <a:rPr lang="ru-RU" sz="2000" b="1" dirty="0"/>
              <a:t>Дистанционная работа с  родителями в сервисе </a:t>
            </a:r>
            <a:r>
              <a:rPr lang="ru-RU" sz="2000" b="1" dirty="0" err="1"/>
              <a:t>Google</a:t>
            </a:r>
            <a:r>
              <a:rPr lang="ru-RU" sz="2000" b="1" dirty="0"/>
              <a:t> Класс учителя-логопеда МБДОУ «Золотой ключик» </a:t>
            </a:r>
            <a:endParaRPr lang="ru-RU" sz="2000" dirty="0"/>
          </a:p>
          <a:p>
            <a:r>
              <a:rPr lang="ru-RU" sz="2000" b="1" dirty="0" smtClean="0"/>
              <a:t>Скворцовой Татьяны Викторовны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339584" y="5214080"/>
            <a:ext cx="473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Крымина</a:t>
            </a:r>
            <a:r>
              <a:rPr lang="ru-RU" b="1" dirty="0" smtClean="0"/>
              <a:t> Я.Л., </a:t>
            </a:r>
            <a:r>
              <a:rPr lang="ru-RU" b="1" dirty="0"/>
              <a:t>магистратура, 1 курс, КЭО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89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195072"/>
            <a:ext cx="10800008" cy="564781"/>
          </a:xfrm>
        </p:spPr>
        <p:txBody>
          <a:bodyPr>
            <a:normAutofit fontScale="90000"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этап: Итоговый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76518" y="833952"/>
            <a:ext cx="11281893" cy="53350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Родители с интересом отнеслись к такой работе, присоединилось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большинство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Работы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детей можно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фотографировать, снимать на видео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отправлять 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проверку.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 желании,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можно  поставить сроки выполнения заданий,  оценивать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работы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детей.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Так – же, как и добавление материала, педагог может писать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комментарии всем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участникам класса или конкретному  человеку.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Работу могут вести несколько педагогов, например, воспитатели  совместно с логопедом.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Благодаря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вебинару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который научил нас работать в Гугл классе, дистанционные занятия принесли нам удовольствие и пользу. Дети играли в игры, печатали буквы, отдыхали совместно с персонажами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физкульт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инуток.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 к новому учебному году  мы пришли подготовленными, ребята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приобрели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новые знания, умения и навыки. 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5-7 лет электронные устройства рекомендуется использовать не больше 20 минут 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день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– это правило, о котором мы регулярно вспоминали и придерживались его.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" y="566671"/>
            <a:ext cx="3499782" cy="5512158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455255"/>
            <a:ext cx="10800008" cy="1854558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67" y="566671"/>
            <a:ext cx="3634390" cy="55121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63" y="566671"/>
            <a:ext cx="3816109" cy="55121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70432" y="902208"/>
            <a:ext cx="1255776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242560" y="902208"/>
            <a:ext cx="1231392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326880" y="566671"/>
            <a:ext cx="1487424" cy="335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16736" y="5242560"/>
            <a:ext cx="585216" cy="134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42560" y="4072128"/>
            <a:ext cx="615696" cy="146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9326880" y="5309616"/>
            <a:ext cx="743712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42560" y="4072128"/>
            <a:ext cx="615696" cy="14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2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455255"/>
            <a:ext cx="10800008" cy="1854558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3" y="2049902"/>
            <a:ext cx="9209288" cy="441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8032" y="253061"/>
            <a:ext cx="114879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На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Гугл сервисе есть возможность использовать видеосвязь.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данный момент,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нами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она еще не исследована.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При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необходимости провести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видео консультацию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занятие, мы используем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платформу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ZOOM.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 так-же,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видео звонок  в программе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WhatsApp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9564" y="242777"/>
            <a:ext cx="10515600" cy="4973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455254"/>
            <a:ext cx="10800008" cy="58114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Эти ссылки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помогут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более подробно разобраться в этом сервисе. Вся информация изложена очень подробно. Не смотря на то, что больше акцент работы идет на школьников и студентов, мы, дошкольные работники, тоже удовлетворены этим сервисом и с удовольствием в нем работаем.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3"/>
              </a:rPr>
              <a:t>docs.google.com/presentation/d/14Og3E97LP-OMJPYZ_ndk4E0JW9Mx4T0jgFYAYEXsn_Y/mobilepresent?fbclid=IwAR2egbEsgt_sdI0GlNtcUSuTWrMuLRF4FNsvenLKgmAAErvSDb4fS_M190M&amp;slide=id.p1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hlinkClick r:id="rId4"/>
              </a:rPr>
              <a:t>https://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4"/>
              </a:rPr>
              <a:t>docs.google.com/document/d/1w_mOIqBP2RmLaqLvp5xogO_4j4wkNE3GlwdbfZYHtoE/mobilebasic?fbclid=IwAR1QDAuEuKNvxsooYIGWnHUyZlMXLiiLaSwTXd_0nFGwY1Vdc4LzyGZOkvo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Успехов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в работе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Спасибо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за внимание!</a:t>
            </a:r>
            <a:br>
              <a:rPr lang="ru-RU" b="1" dirty="0">
                <a:latin typeface="Times New Roman" pitchFamily="18" charset="0"/>
                <a:cs typeface="Times New Roman" pitchFamily="18" charset="0"/>
              </a:rPr>
            </a:b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9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3792" y="0"/>
            <a:ext cx="10800008" cy="1506828"/>
          </a:xfrm>
        </p:spPr>
        <p:txBody>
          <a:bodyPr>
            <a:normAutofit/>
          </a:bodyPr>
          <a:lstStyle/>
          <a:p>
            <a:r>
              <a:rPr lang="ru-RU" b="1" u="sng" dirty="0" smtClean="0"/>
              <a:t>    </a:t>
            </a:r>
            <a:endParaRPr lang="ru-RU" dirty="0">
              <a:latin typeface="Segoe UI Semibold" panose="020B07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6366" y="313669"/>
            <a:ext cx="11410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Класс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-это бесплатный сервис для учебных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заведений, пользователей    </a:t>
            </a: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                                     личных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аккаунтов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этап: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Подготовительный</a:t>
            </a:r>
          </a:p>
          <a:p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Данное направление интерактивного взаимодействия с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родителями,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образовательной и коррекционной  работе, началось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предложения от научно-просветительского центра “Арт Логос”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г.Шлиссельбург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gostevoydom.com/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ебинар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«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-класс: как приумножить профессионально-педагогические ресурсы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платформе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Zoom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была проведена конференция –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вебинар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педагогов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в котором мы получили подробную инструкцию 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работы в сервисе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Класс.</a:t>
            </a:r>
          </a:p>
        </p:txBody>
      </p:sp>
    </p:spTree>
    <p:extLst>
      <p:ext uri="{BB962C8B-B14F-4D97-AF65-F5344CB8AC3E}">
        <p14:creationId xmlns:p14="http://schemas.microsoft.com/office/powerpoint/2010/main" val="31815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3792" y="0"/>
            <a:ext cx="10800008" cy="1506828"/>
          </a:xfrm>
        </p:spPr>
        <p:txBody>
          <a:bodyPr>
            <a:normAutofit/>
          </a:bodyPr>
          <a:lstStyle/>
          <a:p>
            <a:r>
              <a:rPr lang="ru-RU" b="1" u="sng" dirty="0" smtClean="0"/>
              <a:t>    </a:t>
            </a:r>
            <a:endParaRPr lang="ru-RU" dirty="0">
              <a:latin typeface="Segoe UI Semibold" panose="020B07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17431" y="240182"/>
            <a:ext cx="1039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                      II </a:t>
            </a:r>
            <a:r>
              <a:rPr lang="ru-RU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этап: Организационный </a:t>
            </a:r>
          </a:p>
          <a:p>
            <a:pPr lvl="0"/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endParaRPr lang="ru-RU" sz="2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На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этом этапе был создан </a:t>
            </a:r>
            <a:r>
              <a:rPr lang="ru-RU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Класс 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 «ЗНАЙКИ» – занимаемся дома!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7" y="1557023"/>
            <a:ext cx="11006666" cy="355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95459" y="5108397"/>
            <a:ext cx="107152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Пригласить родителей можно с помощью кода, который мы видим слева.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родители отправляют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педагогу свою почту и он добавляет их самостоятельно.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Учимся работать 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Classroom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Краткая инструкция.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Заходите в свой аккаунт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Нажимаете: 1)                               2) Появляется окно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3) Прокручиваем вниз, пока не увидим Класс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4) Нажимаем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3792" y="0"/>
            <a:ext cx="10800008" cy="1506828"/>
          </a:xfrm>
        </p:spPr>
        <p:txBody>
          <a:bodyPr>
            <a:normAutofit/>
          </a:bodyPr>
          <a:lstStyle/>
          <a:p>
            <a:r>
              <a:rPr lang="ru-RU" b="1" u="sng" dirty="0" smtClean="0"/>
              <a:t>    Гугл-класс </a:t>
            </a:r>
            <a:r>
              <a:rPr lang="ru-RU" b="1" u="sng" dirty="0"/>
              <a:t> </a:t>
            </a:r>
            <a:r>
              <a:rPr lang="en-US" b="1" u="sng" dirty="0">
                <a:hlinkClick r:id="rId3"/>
              </a:rPr>
              <a:t>https://classroom.google.com/</a:t>
            </a:r>
            <a:r>
              <a:rPr lang="en-US" b="1" dirty="0"/>
              <a:t/>
            </a:r>
            <a:br>
              <a:rPr lang="en-US" b="1" dirty="0"/>
            </a:br>
            <a:endParaRPr lang="ru-RU" dirty="0">
              <a:latin typeface="Segoe UI Semibold" panose="020B0702040204020203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7" y="2522243"/>
            <a:ext cx="2238703" cy="138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78" y="2007090"/>
            <a:ext cx="1763707" cy="304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39" y="4392902"/>
            <a:ext cx="1555751" cy="213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9564" y="242777"/>
            <a:ext cx="10515600" cy="4973168"/>
          </a:xfrm>
        </p:spPr>
        <p:txBody>
          <a:bodyPr>
            <a:normAutofit/>
          </a:bodyPr>
          <a:lstStyle/>
          <a:p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455255"/>
            <a:ext cx="10800008" cy="1854558"/>
          </a:xfrm>
        </p:spPr>
        <p:txBody>
          <a:bodyPr>
            <a:normAutofit fontScale="90000"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) Нажимаем на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И 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зависимости от того, что мы хотим сделать, выбираем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 Присоединиться   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или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курс                                                                                                                      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Если нажали присоединиться, то появляется новое окно,  где нам необходимо ввести код курса, который  отправит педагог.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68" y="1339705"/>
            <a:ext cx="2261564" cy="163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75" y="3367392"/>
            <a:ext cx="5105400" cy="24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4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3792" y="0"/>
            <a:ext cx="10800008" cy="1506828"/>
          </a:xfrm>
        </p:spPr>
        <p:txBody>
          <a:bodyPr>
            <a:normAutofit/>
          </a:bodyPr>
          <a:lstStyle/>
          <a:p>
            <a:r>
              <a:rPr lang="ru-RU" b="1" u="sng" dirty="0" smtClean="0"/>
              <a:t>    </a:t>
            </a:r>
            <a:endParaRPr lang="ru-RU" dirty="0">
              <a:latin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3486" y="223929"/>
            <a:ext cx="1156522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II этапе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я уже создала класс для ребят их родителей. И мы начали работу.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течении нескольких дней родители отправляли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свою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почту, кто - то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самостоятельно 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заходил по коду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III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этап:  Реализационный</a:t>
            </a: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данном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этапе началась коррекционная работа.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Задания 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угл класс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добавляла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2-3  раза в неделю, так – же  у педагога  есть возможность выдавать задания определенным детям, которым необходимы дополнительные задания, например такие, как автоматизация звуков,  т.е. с каждым ребенком проводится индивидуальная работа.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Очень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удобно, что все материалы сохраняются на Гугл диске, если необходимо повторно добавить какой - то файл,  то просто выбираешь его с диска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 добавлении материала 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угл класс, на почту родителей приходит уведомление, что появилось новое задание.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Т.ч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пропустить информацию очень сложно.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1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0"/>
            <a:ext cx="10800008" cy="2309813"/>
          </a:xfrm>
        </p:spPr>
        <p:txBody>
          <a:bodyPr>
            <a:normAutofit fontScale="90000"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10524"/>
            <a:ext cx="5884006" cy="27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3565254"/>
            <a:ext cx="5932773" cy="288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88" y="117170"/>
            <a:ext cx="5678996" cy="272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87" y="3565253"/>
            <a:ext cx="5816061" cy="288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340864" y="2938272"/>
            <a:ext cx="6230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          Информация </a:t>
            </a:r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на диске</a:t>
            </a:r>
          </a:p>
        </p:txBody>
      </p:sp>
    </p:spTree>
    <p:extLst>
      <p:ext uri="{BB962C8B-B14F-4D97-AF65-F5344CB8AC3E}">
        <p14:creationId xmlns:p14="http://schemas.microsoft.com/office/powerpoint/2010/main" val="11641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3792" y="0"/>
            <a:ext cx="10800008" cy="1506828"/>
          </a:xfrm>
        </p:spPr>
        <p:txBody>
          <a:bodyPr>
            <a:normAutofit/>
          </a:bodyPr>
          <a:lstStyle/>
          <a:p>
            <a:r>
              <a:rPr lang="ru-RU" b="1" u="sng" dirty="0" smtClean="0"/>
              <a:t>    </a:t>
            </a:r>
            <a:br>
              <a:rPr lang="ru-RU" b="1" u="sng" dirty="0" smtClean="0"/>
            </a:br>
            <a:endParaRPr lang="ru-RU" dirty="0">
              <a:latin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4851" y="307951"/>
            <a:ext cx="11723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Сервис позволяет 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добавлять файлы, картинки, видео,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презентации, ссылки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сайты.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7" y="778200"/>
            <a:ext cx="4889851" cy="272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9" y="3622509"/>
            <a:ext cx="6323386" cy="257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81" y="3622509"/>
            <a:ext cx="5789070" cy="257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92" y="778201"/>
            <a:ext cx="5555865" cy="272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8377" y="455255"/>
            <a:ext cx="10800008" cy="1854558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99" y="141668"/>
            <a:ext cx="5742569" cy="312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9" y="141668"/>
            <a:ext cx="5845064" cy="312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9" y="3497814"/>
            <a:ext cx="5845064" cy="269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17" y="3497814"/>
            <a:ext cx="5867915" cy="269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1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263</Words>
  <Application>Microsoft Office PowerPoint</Application>
  <PresentationFormat>Широкоэкранный</PresentationFormat>
  <Paragraphs>57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Semibold</vt:lpstr>
      <vt:lpstr>Times New Roman</vt:lpstr>
      <vt:lpstr>Тема Office</vt:lpstr>
      <vt:lpstr>             </vt:lpstr>
      <vt:lpstr>    </vt:lpstr>
      <vt:lpstr>    </vt:lpstr>
      <vt:lpstr>    Гугл-класс  https://classroom.google.com/ </vt:lpstr>
      <vt:lpstr>    5) Нажимаем на   +        И в зависимости от того, что мы хотим сделать, выбираем  - Присоединиться         или Создать курс                                                                                                                                 Если нажали присоединиться, то появляется новое окно,  где нам необходимо ввести код курса, который  отправит педагог.</vt:lpstr>
      <vt:lpstr>    </vt:lpstr>
      <vt:lpstr>      </vt:lpstr>
      <vt:lpstr>     </vt:lpstr>
      <vt:lpstr>    </vt:lpstr>
      <vt:lpstr>  IV этап: Итоговый   </vt:lpstr>
      <vt:lpstr>    </vt:lpstr>
      <vt:lpstr>    </vt:lpstr>
      <vt:lpstr>Эти ссылки помогут более подробно разобраться в этом сервисе. Вся информация изложена очень подробно. Не смотря на то, что больше акцент работы идет на школьников и студентов, мы, дошкольные работники, тоже удовлетворены этим сервисом и с удовольствием в нем работаем. https://docs.google.com/presentation/d/14Og3E97LP-OMJPYZ_ndk4E0JW9Mx4T0jgFYAYEXsn_Y/mobilepresent?fbclid=IwAR2egbEsgt_sdI0GlNtcUSuTWrMuLRF4FNsvenLKgmAAErvSDb4fS_M190M&amp;slide=id.p1  https://docs.google.com/document/d/1w_mOIqBP2RmLaqLvp5xogO_4j4wkNE3GlwdbfZYHtoE/mobilebasic?fbclid=IwAR1QDAuEuKNvxsooYIGWnHUyZlMXLiiLaSwTXd_0nFGwY1Vdc4LzyGZOkvo   Успехов в работе.   Спасибо за внимание!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 презентации</dc:title>
  <dc:creator>Михаил</dc:creator>
  <cp:lastModifiedBy>Dmitriy</cp:lastModifiedBy>
  <cp:revision>55</cp:revision>
  <dcterms:created xsi:type="dcterms:W3CDTF">2018-11-02T09:23:23Z</dcterms:created>
  <dcterms:modified xsi:type="dcterms:W3CDTF">2021-05-22T08:51:35Z</dcterms:modified>
</cp:coreProperties>
</file>